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7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25" d="100"/>
          <a:sy n="25" d="100"/>
        </p:scale>
        <p:origin x="78" y="216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29.04.2024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86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3371" y="3818531"/>
            <a:ext cx="28680285" cy="22873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583371" y="12189441"/>
            <a:ext cx="28680285" cy="22873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83371" y="4209280"/>
            <a:ext cx="28680285" cy="7776845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27070571" y="11535209"/>
            <a:ext cx="3032442" cy="3064307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0119" y="4060286"/>
            <a:ext cx="27961995" cy="8606375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26933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1425" y="12442952"/>
            <a:ext cx="22138717" cy="3032970"/>
          </a:xfrm>
        </p:spPr>
        <p:txBody>
          <a:bodyPr>
            <a:normAutofit/>
          </a:bodyPr>
          <a:lstStyle>
            <a:lvl1pPr marL="0" indent="0" algn="l">
              <a:buNone/>
              <a:defRPr sz="6172">
                <a:solidFill>
                  <a:schemeClr val="tx1"/>
                </a:solidFill>
              </a:defRPr>
            </a:lvl1pPr>
            <a:lvl2pPr marL="1282675" indent="0" algn="ctr">
              <a:buNone/>
              <a:defRPr sz="6172"/>
            </a:lvl2pPr>
            <a:lvl3pPr marL="2565349" indent="0" algn="ctr">
              <a:buNone/>
              <a:defRPr sz="6172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912113" y="12160064"/>
            <a:ext cx="3349359" cy="1814597"/>
          </a:xfrm>
        </p:spPr>
        <p:txBody>
          <a:bodyPr/>
          <a:lstStyle>
            <a:lvl1pPr>
              <a:defRPr sz="7855"/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9514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29390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512165"/>
            <a:ext cx="7161520" cy="1598573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874" y="1512165"/>
            <a:ext cx="21057007" cy="159857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0165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82978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942271"/>
            <a:ext cx="34204275" cy="549983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9810" y="3473657"/>
            <a:ext cx="26038004" cy="9980285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22444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6011" y="14231627"/>
            <a:ext cx="25396674" cy="3024329"/>
          </a:xfrm>
        </p:spPr>
        <p:txBody>
          <a:bodyPr anchor="t">
            <a:normAutofit/>
          </a:bodyPr>
          <a:lstStyle>
            <a:lvl1pPr marL="0" indent="0">
              <a:buNone/>
              <a:defRPr sz="5611">
                <a:solidFill>
                  <a:schemeClr val="tx1"/>
                </a:solidFill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09266" y="17783054"/>
            <a:ext cx="7418526" cy="1035112"/>
          </a:xfrm>
        </p:spPr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3519" y="17783054"/>
            <a:ext cx="17752019" cy="1035112"/>
          </a:xfrm>
        </p:spPr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17625" y="6593672"/>
            <a:ext cx="3032442" cy="3064307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66980" y="7104771"/>
            <a:ext cx="3333733" cy="2042108"/>
          </a:xfrm>
        </p:spPr>
        <p:txBody>
          <a:bodyPr/>
          <a:lstStyle>
            <a:lvl1pPr>
              <a:defRPr sz="7855"/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437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01425" y="6221476"/>
            <a:ext cx="13339667" cy="11276426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54632" y="6221476"/>
            <a:ext cx="13339667" cy="11276426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32124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874" y="5806711"/>
            <a:ext cx="13339667" cy="1814597"/>
          </a:xfrm>
        </p:spPr>
        <p:txBody>
          <a:bodyPr anchor="ctr">
            <a:normAutofit/>
          </a:bodyPr>
          <a:lstStyle>
            <a:lvl1pPr marL="0" indent="0">
              <a:buNone/>
              <a:defRPr sz="5611" b="1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1425" y="7776845"/>
            <a:ext cx="13339667" cy="9332214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854632" y="5806711"/>
            <a:ext cx="13339667" cy="1814597"/>
          </a:xfrm>
        </p:spPr>
        <p:txBody>
          <a:bodyPr anchor="ctr">
            <a:normAutofit/>
          </a:bodyPr>
          <a:lstStyle>
            <a:lvl1pPr marL="0" indent="0">
              <a:buNone/>
              <a:defRPr sz="5611" b="1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854632" y="7776845"/>
            <a:ext cx="13339667" cy="9332214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25849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70960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41413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295885" y="2"/>
            <a:ext cx="10908389" cy="19442110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5748" y="1944211"/>
            <a:ext cx="8978622" cy="4925335"/>
          </a:xfrm>
        </p:spPr>
        <p:txBody>
          <a:bodyPr anchor="b">
            <a:normAutofit/>
          </a:bodyPr>
          <a:lstStyle>
            <a:lvl1pPr>
              <a:defRPr sz="8978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44" y="1944211"/>
            <a:ext cx="18829453" cy="14231627"/>
          </a:xfrm>
        </p:spPr>
        <p:txBody>
          <a:bodyPr/>
          <a:lstStyle>
            <a:lvl1pPr>
              <a:defRPr sz="5611"/>
            </a:lvl1pPr>
            <a:lvl2pPr>
              <a:defRPr sz="5050"/>
            </a:lvl2pPr>
            <a:lvl3pPr>
              <a:defRPr sz="4489"/>
            </a:lvl3pPr>
            <a:lvl4pPr>
              <a:defRPr sz="4489"/>
            </a:lvl4pPr>
            <a:lvl5pPr>
              <a:defRPr sz="4489"/>
            </a:lvl5pPr>
            <a:lvl6pPr>
              <a:defRPr sz="4489"/>
            </a:lvl6pPr>
            <a:lvl7pPr>
              <a:defRPr sz="4489"/>
            </a:lvl7pPr>
            <a:lvl8pPr>
              <a:defRPr sz="4489"/>
            </a:lvl8pPr>
            <a:lvl9pPr>
              <a:defRPr sz="4489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5748" y="6869547"/>
            <a:ext cx="8978622" cy="93322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806"/>
              </a:spcBef>
              <a:buNone/>
              <a:defRPr sz="3928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69097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3295885" y="2"/>
            <a:ext cx="10908389" cy="19442110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5748" y="1944211"/>
            <a:ext cx="8978622" cy="4925335"/>
          </a:xfrm>
        </p:spPr>
        <p:txBody>
          <a:bodyPr anchor="b">
            <a:normAutofit/>
          </a:bodyPr>
          <a:lstStyle>
            <a:lvl1pPr>
              <a:defRPr sz="8978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23295883" cy="19442113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8978"/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85748" y="6869547"/>
            <a:ext cx="8978622" cy="93322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806"/>
              </a:spcBef>
              <a:buNone/>
              <a:defRPr sz="3928">
                <a:solidFill>
                  <a:schemeClr val="accent1">
                    <a:lumMod val="75000"/>
                  </a:schemeClr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91327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01425" y="1373909"/>
            <a:ext cx="28218527" cy="4562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1425" y="6014094"/>
            <a:ext cx="28218527" cy="11483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343943" y="17783054"/>
            <a:ext cx="9183848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86">
                <a:solidFill>
                  <a:schemeClr val="tx2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731" y="17783054"/>
            <a:ext cx="1775201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86"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1987183" y="17660858"/>
            <a:ext cx="1282660" cy="1296141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733016" y="17783054"/>
            <a:ext cx="1795724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28" b="1">
                <a:solidFill>
                  <a:srgbClr val="FFFFFF"/>
                </a:solidFill>
                <a:latin typeface="+mj-lt"/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63191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90000"/>
        </a:lnSpc>
        <a:spcBef>
          <a:spcPct val="0"/>
        </a:spcBef>
        <a:buNone/>
        <a:defRPr sz="1515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513070" indent="-513070" algn="l" defTabSz="2565349" rtl="0" eaLnBrk="1" latinLnBrk="0" hangingPunct="1">
        <a:lnSpc>
          <a:spcPct val="90000"/>
        </a:lnSpc>
        <a:spcBef>
          <a:spcPts val="3367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5611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2279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3pPr>
      <a:lvl4pPr marL="2821884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4pPr>
      <a:lvl5pPr marL="3591489" indent="-513070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5pPr>
      <a:lvl6pPr marL="448880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6pPr>
      <a:lvl7pPr marL="533045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7pPr>
      <a:lvl8pPr marL="617210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8pPr>
      <a:lvl9pPr marL="7013750" indent="-641337" algn="l" defTabSz="2565349" rtl="0" eaLnBrk="1" latinLnBrk="0" hangingPunct="1">
        <a:lnSpc>
          <a:spcPct val="90000"/>
        </a:lnSpc>
        <a:spcBef>
          <a:spcPts val="1122"/>
        </a:spcBef>
        <a:spcAft>
          <a:spcPts val="561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4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utoShape 4"/>
          <p:cNvSpPr/>
          <p:nvPr/>
        </p:nvSpPr>
        <p:spPr>
          <a:xfrm>
            <a:off x="0" y="3528368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D529B043-9B0C-48CF-ACF3-F91A826D30B4}"/>
              </a:ext>
            </a:extLst>
          </p:cNvPr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683ED281-2F5F-4B09-A979-D24048343F3E}"/>
              </a:ext>
            </a:extLst>
          </p:cNvPr>
          <p:cNvSpPr txBox="1"/>
          <p:nvPr/>
        </p:nvSpPr>
        <p:spPr>
          <a:xfrm>
            <a:off x="17391329" y="3737272"/>
            <a:ext cx="1620064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id="{5620BE9D-0DEF-4163-A371-A8DE28F56F41}"/>
              </a:ext>
            </a:extLst>
          </p:cNvPr>
          <p:cNvSpPr txBox="1"/>
          <p:nvPr/>
        </p:nvSpPr>
        <p:spPr>
          <a:xfrm>
            <a:off x="17390169" y="4752504"/>
            <a:ext cx="16166628" cy="6012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42">
            <a:extLst>
              <a:ext uri="{FF2B5EF4-FFF2-40B4-BE49-F238E27FC236}">
                <a16:creationId xmlns:a16="http://schemas.microsoft.com/office/drawing/2014/main" id="{95FCADC7-F4F2-4727-88D7-32A98D5F7755}"/>
              </a:ext>
            </a:extLst>
          </p:cNvPr>
          <p:cNvSpPr txBox="1"/>
          <p:nvPr/>
        </p:nvSpPr>
        <p:spPr>
          <a:xfrm>
            <a:off x="542097" y="3737272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94083EC7-B89D-4D02-AFF1-8AEC206248CB}"/>
              </a:ext>
            </a:extLst>
          </p:cNvPr>
          <p:cNvSpPr txBox="1"/>
          <p:nvPr/>
        </p:nvSpPr>
        <p:spPr>
          <a:xfrm>
            <a:off x="542097" y="4749176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B6239C76-E613-4B83-A8F0-84FEEE247ADE}"/>
              </a:ext>
            </a:extLst>
          </p:cNvPr>
          <p:cNvSpPr txBox="1"/>
          <p:nvPr/>
        </p:nvSpPr>
        <p:spPr>
          <a:xfrm>
            <a:off x="542097" y="7409680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id="{51DB3A83-989B-44D0-8231-9FCD7EC6F669}"/>
              </a:ext>
            </a:extLst>
          </p:cNvPr>
          <p:cNvSpPr txBox="1"/>
          <p:nvPr/>
        </p:nvSpPr>
        <p:spPr>
          <a:xfrm>
            <a:off x="542097" y="8349576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31B8DBD9-313F-4134-A427-EC94B30768A0}"/>
              </a:ext>
            </a:extLst>
          </p:cNvPr>
          <p:cNvSpPr txBox="1"/>
          <p:nvPr/>
        </p:nvSpPr>
        <p:spPr>
          <a:xfrm>
            <a:off x="540297" y="11953304"/>
            <a:ext cx="1620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D7AF8CB6-21B7-49E7-A6FD-E7A6D41FD7E3}"/>
              </a:ext>
            </a:extLst>
          </p:cNvPr>
          <p:cNvSpPr txBox="1"/>
          <p:nvPr/>
        </p:nvSpPr>
        <p:spPr>
          <a:xfrm>
            <a:off x="542097" y="11017200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Rozwinięcie pracy</a:t>
            </a:r>
            <a:endParaRPr lang="pl-PL" sz="4000" spc="-1" dirty="0">
              <a:latin typeface="Arial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1EA27267-1714-4185-8545-72EA068B0D27}"/>
              </a:ext>
            </a:extLst>
          </p:cNvPr>
          <p:cNvSpPr txBox="1"/>
          <p:nvPr/>
        </p:nvSpPr>
        <p:spPr>
          <a:xfrm>
            <a:off x="17391049" y="11010080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 Box 39">
            <a:extLst>
              <a:ext uri="{FF2B5EF4-FFF2-40B4-BE49-F238E27FC236}">
                <a16:creationId xmlns:a16="http://schemas.microsoft.com/office/drawing/2014/main" id="{4D7289E2-9EC6-4363-A154-4E2637C00D1E}"/>
              </a:ext>
            </a:extLst>
          </p:cNvPr>
          <p:cNvSpPr txBox="1"/>
          <p:nvPr/>
        </p:nvSpPr>
        <p:spPr>
          <a:xfrm>
            <a:off x="17391049" y="11953304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5" name="Text Box 39">
            <a:extLst>
              <a:ext uri="{FF2B5EF4-FFF2-40B4-BE49-F238E27FC236}">
                <a16:creationId xmlns:a16="http://schemas.microsoft.com/office/drawing/2014/main" id="{908FD257-3622-4D74-8856-6B3A6BCDF539}"/>
              </a:ext>
            </a:extLst>
          </p:cNvPr>
          <p:cNvSpPr txBox="1"/>
          <p:nvPr/>
        </p:nvSpPr>
        <p:spPr>
          <a:xfrm>
            <a:off x="25671089" y="11953304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525633C2-B582-4E81-AD6B-74F583343948}"/>
              </a:ext>
            </a:extLst>
          </p:cNvPr>
          <p:cNvSpPr txBox="1"/>
          <p:nvPr/>
        </p:nvSpPr>
        <p:spPr>
          <a:xfrm>
            <a:off x="25671969" y="10993089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Piśmiennictwo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id="{371E86BB-3456-47FB-9ABD-E02AF2D5859E}"/>
              </a:ext>
            </a:extLst>
          </p:cNvPr>
          <p:cNvSpPr/>
          <p:nvPr/>
        </p:nvSpPr>
        <p:spPr>
          <a:xfrm>
            <a:off x="1332385" y="13670935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poglądowa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Drewniana czcionk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rewniana czcionk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Drewniana czcionka</Template>
  <TotalTime>377</TotalTime>
  <Words>28</Words>
  <Application>Microsoft Office PowerPoint</Application>
  <PresentationFormat>Niestandardowy</PresentationFormat>
  <Paragraphs>59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Rockwell</vt:lpstr>
      <vt:lpstr>Rockwell Condensed</vt:lpstr>
      <vt:lpstr>Times New Roman</vt:lpstr>
      <vt:lpstr>Wingdings</vt:lpstr>
      <vt:lpstr>Drewniana czcionka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ThinkPad</cp:lastModifiedBy>
  <cp:revision>4</cp:revision>
  <dcterms:created xsi:type="dcterms:W3CDTF">2018-06-29T20:39:58Z</dcterms:created>
  <dcterms:modified xsi:type="dcterms:W3CDTF">2024-04-29T17:02:43Z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